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77" r:id="rId14"/>
    <p:sldId id="278" r:id="rId15"/>
    <p:sldId id="279" r:id="rId16"/>
    <p:sldId id="263" r:id="rId17"/>
    <p:sldId id="264" r:id="rId18"/>
    <p:sldId id="265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 varScale="1">
        <p:scale>
          <a:sx n="94" d="100"/>
          <a:sy n="94" d="100"/>
        </p:scale>
        <p:origin x="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3074329" y="211060"/>
            <a:ext cx="5981253" cy="5622830"/>
            <a:chOff x="3074329" y="211060"/>
            <a:chExt cx="5981253" cy="5622830"/>
          </a:xfrm>
        </p:grpSpPr>
        <p:grpSp>
          <p:nvGrpSpPr>
            <p:cNvPr id="2" name="群組 1"/>
            <p:cNvGrpSpPr/>
            <p:nvPr/>
          </p:nvGrpSpPr>
          <p:grpSpPr>
            <a:xfrm>
              <a:off x="5405376" y="4768770"/>
              <a:ext cx="1050658" cy="1065120"/>
              <a:chOff x="5428526" y="4375231"/>
              <a:chExt cx="1050658" cy="1065120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5428526" y="4375231"/>
                <a:ext cx="1050658" cy="10651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1" name="文字方塊 144"/>
              <p:cNvSpPr txBox="1"/>
              <p:nvPr/>
            </p:nvSpPr>
            <p:spPr>
              <a:xfrm>
                <a:off x="5548229" y="4676958"/>
                <a:ext cx="9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l-GR" altLang="zh-TW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sz="2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TW" altLang="en-US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7" name="橢圓 166"/>
            <p:cNvSpPr/>
            <p:nvPr/>
          </p:nvSpPr>
          <p:spPr>
            <a:xfrm>
              <a:off x="3682677" y="3308057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157012" y="3329054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682677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7157012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7" name="橢圓 176"/>
            <p:cNvSpPr/>
            <p:nvPr/>
          </p:nvSpPr>
          <p:spPr>
            <a:xfrm>
              <a:off x="5405376" y="211060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36136" y="3630781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7410471" y="3633497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936136" y="1840786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7396846" y="1840785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653225" y="512787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cxnSp>
          <p:nvCxnSpPr>
            <p:cNvPr id="9" name="直線接點 8"/>
            <p:cNvCxnSpPr>
              <a:stCxn id="174" idx="0"/>
              <a:endCxn id="177" idx="2"/>
            </p:cNvCxnSpPr>
            <p:nvPr/>
          </p:nvCxnSpPr>
          <p:spPr>
            <a:xfrm flipV="1">
              <a:off x="4208006" y="743620"/>
              <a:ext cx="1197370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stCxn id="174" idx="4"/>
              <a:endCxn id="167" idx="0"/>
            </p:cNvCxnSpPr>
            <p:nvPr/>
          </p:nvCxnSpPr>
          <p:spPr>
            <a:xfrm>
              <a:off x="4208006" y="2604179"/>
              <a:ext cx="0" cy="7038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167" idx="4"/>
              <a:endCxn id="160" idx="2"/>
            </p:cNvCxnSpPr>
            <p:nvPr/>
          </p:nvCxnSpPr>
          <p:spPr>
            <a:xfrm>
              <a:off x="4208006" y="4373177"/>
              <a:ext cx="1197370" cy="9281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77" idx="6"/>
              <a:endCxn id="176" idx="0"/>
            </p:cNvCxnSpPr>
            <p:nvPr/>
          </p:nvCxnSpPr>
          <p:spPr>
            <a:xfrm>
              <a:off x="6456034" y="743620"/>
              <a:ext cx="1226307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76" idx="4"/>
              <a:endCxn id="170" idx="0"/>
            </p:cNvCxnSpPr>
            <p:nvPr/>
          </p:nvCxnSpPr>
          <p:spPr>
            <a:xfrm>
              <a:off x="7682341" y="2604179"/>
              <a:ext cx="0" cy="7248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0" idx="4"/>
              <a:endCxn id="160" idx="6"/>
            </p:cNvCxnSpPr>
            <p:nvPr/>
          </p:nvCxnSpPr>
          <p:spPr>
            <a:xfrm flipH="1">
              <a:off x="6456034" y="4394174"/>
              <a:ext cx="1226307" cy="9071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3936136" y="4837253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6990975" y="4919784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3074329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7838887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3898778" y="61331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6898344" y="448842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33264" y="273541"/>
            <a:ext cx="9427342" cy="2072473"/>
            <a:chOff x="2162018" y="-35194"/>
            <a:chExt cx="9427342" cy="207247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016" y="-14135"/>
              <a:ext cx="1895344" cy="204720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861" y="-1"/>
              <a:ext cx="1885155" cy="202464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707" y="0"/>
              <a:ext cx="1885154" cy="202464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38" y="-18346"/>
              <a:ext cx="1885154" cy="20556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020" y="-35194"/>
              <a:ext cx="1889018" cy="2059839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162018" y="-22556"/>
              <a:ext cx="9427342" cy="204720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553</Words>
  <Application>Microsoft Office PowerPoint</Application>
  <PresentationFormat>寬螢幕</PresentationFormat>
  <Paragraphs>417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wupangzi</cp:lastModifiedBy>
  <cp:revision>136</cp:revision>
  <dcterms:created xsi:type="dcterms:W3CDTF">2013-09-12T12:46:14Z</dcterms:created>
  <dcterms:modified xsi:type="dcterms:W3CDTF">2014-08-27T18:20:12Z</dcterms:modified>
</cp:coreProperties>
</file>